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61" r:id="rId4"/>
    <p:sldId id="419" r:id="rId5"/>
    <p:sldId id="262" r:id="rId6"/>
    <p:sldId id="263" r:id="rId7"/>
    <p:sldId id="264" r:id="rId8"/>
    <p:sldId id="265" r:id="rId9"/>
    <p:sldId id="300" r:id="rId10"/>
    <p:sldId id="319" r:id="rId11"/>
    <p:sldId id="320" r:id="rId12"/>
    <p:sldId id="321" r:id="rId13"/>
    <p:sldId id="329" r:id="rId14"/>
    <p:sldId id="322" r:id="rId15"/>
    <p:sldId id="330" r:id="rId16"/>
    <p:sldId id="331" r:id="rId17"/>
    <p:sldId id="332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416" r:id="rId28"/>
    <p:sldId id="349" r:id="rId29"/>
    <p:sldId id="343" r:id="rId30"/>
    <p:sldId id="344" r:id="rId31"/>
    <p:sldId id="345" r:id="rId32"/>
    <p:sldId id="346" r:id="rId33"/>
    <p:sldId id="347" r:id="rId34"/>
    <p:sldId id="348" r:id="rId35"/>
    <p:sldId id="305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6" r:id="rId52"/>
    <p:sldId id="367" r:id="rId53"/>
    <p:sldId id="368" r:id="rId54"/>
    <p:sldId id="369" r:id="rId55"/>
    <p:sldId id="370" r:id="rId56"/>
    <p:sldId id="371" r:id="rId57"/>
    <p:sldId id="372" r:id="rId58"/>
    <p:sldId id="420" r:id="rId59"/>
    <p:sldId id="421" r:id="rId60"/>
    <p:sldId id="422" r:id="rId61"/>
    <p:sldId id="423" r:id="rId62"/>
    <p:sldId id="424" r:id="rId63"/>
    <p:sldId id="425" r:id="rId64"/>
    <p:sldId id="426" r:id="rId65"/>
    <p:sldId id="427" r:id="rId66"/>
    <p:sldId id="428" r:id="rId67"/>
    <p:sldId id="429" r:id="rId68"/>
    <p:sldId id="430" r:id="rId69"/>
    <p:sldId id="431" r:id="rId70"/>
    <p:sldId id="432" r:id="rId71"/>
    <p:sldId id="433" r:id="rId72"/>
    <p:sldId id="434" r:id="rId73"/>
    <p:sldId id="435" r:id="rId74"/>
    <p:sldId id="436" r:id="rId75"/>
    <p:sldId id="437" r:id="rId76"/>
    <p:sldId id="439" r:id="rId77"/>
    <p:sldId id="440" r:id="rId78"/>
    <p:sldId id="441" r:id="rId79"/>
    <p:sldId id="442" r:id="rId80"/>
    <p:sldId id="443" r:id="rId81"/>
    <p:sldId id="444" r:id="rId82"/>
    <p:sldId id="445" r:id="rId83"/>
    <p:sldId id="446" r:id="rId84"/>
    <p:sldId id="447" r:id="rId85"/>
    <p:sldId id="448" r:id="rId86"/>
    <p:sldId id="449" r:id="rId87"/>
    <p:sldId id="450" r:id="rId88"/>
    <p:sldId id="451" r:id="rId89"/>
    <p:sldId id="452" r:id="rId90"/>
    <p:sldId id="453" r:id="rId91"/>
    <p:sldId id="454" r:id="rId92"/>
    <p:sldId id="455" r:id="rId93"/>
    <p:sldId id="456" r:id="rId94"/>
    <p:sldId id="457" r:id="rId95"/>
    <p:sldId id="458" r:id="rId96"/>
    <p:sldId id="459" r:id="rId97"/>
    <p:sldId id="460" r:id="rId98"/>
    <p:sldId id="461" r:id="rId99"/>
    <p:sldId id="462" r:id="rId100"/>
    <p:sldId id="463" r:id="rId101"/>
    <p:sldId id="464" r:id="rId102"/>
    <p:sldId id="465" r:id="rId103"/>
    <p:sldId id="365" r:id="rId10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67A"/>
    <a:srgbClr val="566CDA"/>
    <a:srgbClr val="49A7E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8" autoAdjust="0"/>
    <p:restoredTop sz="94660"/>
  </p:normalViewPr>
  <p:slideViewPr>
    <p:cSldViewPr snapToGrid="0">
      <p:cViewPr>
        <p:scale>
          <a:sx n="78" d="100"/>
          <a:sy n="78" d="100"/>
        </p:scale>
        <p:origin x="-504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2856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3904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5619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6442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3596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3457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7635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615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0282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3371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9304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CD1C6-4D23-432E-993A-5D40A8C5A49F}" type="datetimeFigureOut">
              <a:rPr lang="zh-CN" altLang="en-US" smtClean="0"/>
              <a:pPr/>
              <a:t>2016-12-6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E06DD-51DE-4378-B127-0BB5A61DD6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7903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06804" y="1678318"/>
            <a:ext cx="9144000" cy="2387600"/>
          </a:xfrm>
        </p:spPr>
        <p:txBody>
          <a:bodyPr/>
          <a:lstStyle/>
          <a:p>
            <a:pPr algn="r"/>
            <a:r>
              <a:rPr lang="zh-CN" altLang="en-US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广东轻工职业技术学院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</a:t>
            </a:r>
            <a:r>
              <a:rPr lang="zh-CN" alt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zh-CN" altLang="en-US" b="1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097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2" y="178712"/>
            <a:ext cx="9152122" cy="6471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7" y="178713"/>
            <a:ext cx="9152107" cy="6471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7" y="178713"/>
            <a:ext cx="9152107" cy="6471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7" y="178713"/>
            <a:ext cx="9152107" cy="6471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368" y="174328"/>
            <a:ext cx="9301783" cy="654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2" y="178714"/>
            <a:ext cx="9152120" cy="6471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2" y="178713"/>
            <a:ext cx="9152120" cy="6471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4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3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3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3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3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2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2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06804" y="1678318"/>
            <a:ext cx="9144000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</a:t>
            </a:r>
            <a:r>
              <a:rPr lang="zh-CN" alt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zh-CN" alt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</a:t>
            </a:r>
            <a:r>
              <a:rPr lang="zh-CN" alt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  <a: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形象基础设计部分</a:t>
            </a:r>
            <a:endPara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12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2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2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2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2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2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2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2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2" y="178712"/>
            <a:ext cx="9152118" cy="6471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06804" y="1678318"/>
            <a:ext cx="9144000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</a:t>
            </a:r>
            <a:r>
              <a:rPr lang="zh-CN" alt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设计手册</a:t>
            </a:r>
            <a:r>
              <a:rPr lang="en-US" altLang="zh-CN" b="1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辅助图形部分</a:t>
            </a:r>
            <a:endPara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4"/>
            <a:ext cx="9152115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548" y="159024"/>
            <a:ext cx="9167135" cy="650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691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4"/>
            <a:ext cx="9152115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4"/>
            <a:ext cx="9152117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4"/>
            <a:ext cx="9152117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4"/>
            <a:ext cx="9152117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3" y="178714"/>
            <a:ext cx="9152117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06804" y="1678318"/>
            <a:ext cx="9144000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</a:t>
            </a:r>
            <a:r>
              <a:rPr lang="zh-CN" alt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en-US" altLang="zh-CN" b="1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应用部分</a:t>
            </a:r>
            <a:r>
              <a:rPr lang="en-US" altLang="zh-CN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7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B1</a:t>
            </a:r>
            <a:r>
              <a:rPr lang="zh-CN" altLang="en-US" sz="27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事物用具设计系统</a:t>
            </a:r>
            <a:endParaRPr lang="zh-CN" altLang="en-US" sz="27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宣传部各类项目及年度预算\VI\VI应用\名片\名片20161205\名片（VI手册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4056" y="158496"/>
            <a:ext cx="9191752" cy="6513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597" y="119268"/>
            <a:ext cx="9152283" cy="645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691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1" y="178713"/>
            <a:ext cx="9152125" cy="6471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000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4" y="178713"/>
            <a:ext cx="9152115" cy="6471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06804" y="1678318"/>
            <a:ext cx="9144000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</a:t>
            </a:r>
            <a:r>
              <a:rPr lang="zh-CN" alt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en-US" altLang="zh-CN" b="1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应用部分</a:t>
            </a:r>
            <a:r>
              <a:rPr lang="en-US" altLang="zh-CN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7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B2</a:t>
            </a:r>
            <a:r>
              <a:rPr lang="zh-CN" altLang="en-US" sz="27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环境设计系统</a:t>
            </a:r>
            <a:endParaRPr lang="zh-CN" altLang="en-US" sz="2700" dirty="0">
              <a:solidFill>
                <a:schemeClr val="tx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4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1" y="198590"/>
            <a:ext cx="9152125" cy="6471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8787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4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4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4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4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4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4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4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4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4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3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2" y="178714"/>
            <a:ext cx="9152122" cy="6471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141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3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3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4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3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3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5" y="178713"/>
            <a:ext cx="9152113" cy="64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4"/>
            <a:ext cx="9152111" cy="647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4"/>
            <a:ext cx="9152111" cy="647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4"/>
            <a:ext cx="9152111" cy="647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4"/>
            <a:ext cx="9152111" cy="647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2" y="178713"/>
            <a:ext cx="9152122" cy="6471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26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4"/>
            <a:ext cx="9152111" cy="647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3"/>
            <a:ext cx="9152111" cy="647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3"/>
            <a:ext cx="9152111" cy="647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3"/>
            <a:ext cx="9152111" cy="647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3"/>
            <a:ext cx="9152111" cy="647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4"/>
            <a:ext cx="9152110" cy="6471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4"/>
            <a:ext cx="9152110" cy="6471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4"/>
            <a:ext cx="9152110" cy="6471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3"/>
            <a:ext cx="9152110" cy="6471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3"/>
            <a:ext cx="9152110" cy="6471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2" y="178713"/>
            <a:ext cx="9152122" cy="6471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84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3"/>
            <a:ext cx="9152110" cy="6471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6" y="178713"/>
            <a:ext cx="9152110" cy="6471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7" y="178714"/>
            <a:ext cx="9152108" cy="6471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7" y="178714"/>
            <a:ext cx="9152108" cy="6471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7" y="178714"/>
            <a:ext cx="9152108" cy="6471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7" y="178714"/>
            <a:ext cx="9152107" cy="6471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7" y="178713"/>
            <a:ext cx="9152107" cy="6471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7" y="178713"/>
            <a:ext cx="9152107" cy="6471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7" y="178713"/>
            <a:ext cx="9152107" cy="6471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轻工VI-20151218\封面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3847" y="178713"/>
            <a:ext cx="9152107" cy="6471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10</Words>
  <Application>Microsoft Office PowerPoint</Application>
  <PresentationFormat>自定义</PresentationFormat>
  <Paragraphs>5</Paragraphs>
  <Slides>103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103</vt:i4>
      </vt:variant>
    </vt:vector>
  </HeadingPairs>
  <TitlesOfParts>
    <vt:vector size="104" baseType="lpstr">
      <vt:lpstr>Office 主题</vt:lpstr>
      <vt:lpstr>广东轻工职业技术学院 VI设计</vt:lpstr>
      <vt:lpstr> VI设计手册 形象基础设计部分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 VI设计手册 辅助图形部分</vt:lpstr>
      <vt:lpstr>幻灯片 29</vt:lpstr>
      <vt:lpstr>幻灯片 30</vt:lpstr>
      <vt:lpstr>幻灯片 31</vt:lpstr>
      <vt:lpstr>幻灯片 32</vt:lpstr>
      <vt:lpstr>幻灯片 33</vt:lpstr>
      <vt:lpstr>幻灯片 34</vt:lpstr>
      <vt:lpstr> VI设计 应用部分 B1事物用具设计系统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 VI设计 应用部分 B2环境设计系统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  <vt:lpstr>幻灯片 83</vt:lpstr>
      <vt:lpstr>幻灯片 84</vt:lpstr>
      <vt:lpstr>幻灯片 85</vt:lpstr>
      <vt:lpstr>幻灯片 86</vt:lpstr>
      <vt:lpstr>幻灯片 87</vt:lpstr>
      <vt:lpstr>幻灯片 88</vt:lpstr>
      <vt:lpstr>幻灯片 89</vt:lpstr>
      <vt:lpstr>幻灯片 90</vt:lpstr>
      <vt:lpstr>幻灯片 91</vt:lpstr>
      <vt:lpstr>幻灯片 92</vt:lpstr>
      <vt:lpstr>幻灯片 93</vt:lpstr>
      <vt:lpstr>幻灯片 94</vt:lpstr>
      <vt:lpstr>幻灯片 95</vt:lpstr>
      <vt:lpstr>幻灯片 96</vt:lpstr>
      <vt:lpstr>幻灯片 97</vt:lpstr>
      <vt:lpstr>幻灯片 98</vt:lpstr>
      <vt:lpstr>幻灯片 99</vt:lpstr>
      <vt:lpstr>幻灯片 100</vt:lpstr>
      <vt:lpstr>幻灯片 101</vt:lpstr>
      <vt:lpstr>幻灯片 102</vt:lpstr>
      <vt:lpstr>幻灯片 103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广东轻工职业技术学院 VI设计规划大纲</dc:title>
  <dc:creator>胡旭静</dc:creator>
  <cp:lastModifiedBy>GDIPXCB</cp:lastModifiedBy>
  <cp:revision>72</cp:revision>
  <dcterms:created xsi:type="dcterms:W3CDTF">2015-10-19T09:09:25Z</dcterms:created>
  <dcterms:modified xsi:type="dcterms:W3CDTF">2016-12-06T01:16:14Z</dcterms:modified>
</cp:coreProperties>
</file>